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71" r:id="rId6"/>
    <p:sldId id="272" r:id="rId7"/>
    <p:sldId id="273" r:id="rId8"/>
    <p:sldId id="266" r:id="rId9"/>
    <p:sldId id="274" r:id="rId10"/>
    <p:sldId id="277" r:id="rId11"/>
    <p:sldId id="275" r:id="rId12"/>
    <p:sldId id="276" r:id="rId13"/>
    <p:sldId id="267" r:id="rId14"/>
    <p:sldId id="268" r:id="rId15"/>
    <p:sldId id="269" r:id="rId16"/>
    <p:sldId id="259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62" r:id="rId26"/>
    <p:sldId id="261" r:id="rId27"/>
    <p:sldId id="264" r:id="rId28"/>
    <p:sldId id="26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16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74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74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38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90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787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871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85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11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9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86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87A9-3A19-4BC0-BD67-789A58908EC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4F957-A013-40B6-A2F5-F734EFAE0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2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dic.academic.ru/dic.nsf/ruwiki/403268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ruwiki/47580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ruwiki/657511" TargetMode="External"/><Relationship Id="rId2" Type="http://schemas.openxmlformats.org/officeDocument/2006/relationships/hyperlink" Target="http://dic.academic.ru/dic.nsf/ruwiki/4550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8472" y="2646220"/>
            <a:ext cx="6594765" cy="13849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Мезенхима́льные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диспротеино́зы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4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122" y="199177"/>
            <a:ext cx="8161423" cy="63709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Фибрино́идные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изменения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— некробиотический процесс, развивающийся в волокнистой ткани стромы органов и в стенках сосудов.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Фибриноидные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изменения протекают в две фазы (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морфогенез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фибриноидных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изменений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):</a:t>
            </a: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1-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фибриноидное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набухание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(разрушение структур межклеточного вещества при сохранности клеток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фибриноидный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некроз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(полное разрушение ткани, включая клетки). Детрит, образовавшийся в результате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некроза, называется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фибрино́идом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фибриноподобным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»).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необратим и обязательно завершается некрозом. Поэтому в патологоанатомической практике используют понятия «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фибриноидный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некроз».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Обычно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фибриноидные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изменения, как и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мукоидное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набухание, обнаруживается только при микроскопическом исследовании.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5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025" y="61735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4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660904"/>
            <a:ext cx="6811948" cy="510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75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48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60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91184"/>
            <a:ext cx="6242304" cy="467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17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7" y="334978"/>
            <a:ext cx="7671304" cy="575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91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8911" y="588475"/>
            <a:ext cx="68715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Гиалино́з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внеклеточный гиалиноз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гиали́новая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дистрофи́я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— уплотнение ткани, при котором она становится похожей на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гиалиновый хрящ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При этом изменённая ткань выглядит однородной и нередко полупрозрачной. Плотность ткани при гиалинозе обеспечивает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хондроитин-4-сульфат (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гликозаминогликан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«цементирующий» различные структуры и их фрагменты в однородную массу.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Гликозаминогликан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 консистенцию гиалиновой хрящевой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ткани. </a:t>
            </a: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норме хондроитин-4-сульфат не характерен для рыхлой и плотной неоформленной волокнистой ткани, он содержится в гиалиновом хряще, костной ткани, а также в наружной оболочке глаза (роговице и склере), придавая им определённую твёрдость и прочность.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образом, внеклеточный гиалиноз развивается по механизму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при этом </a:t>
            </a:r>
            <a:r>
              <a:rPr lang="ru-RU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механоциты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стромы органов и стенок сосудов начинают продуцировать в значительных количествах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гликозаминогликан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9142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615636"/>
            <a:ext cx="6872304" cy="515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06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741" y="534154"/>
            <a:ext cx="6932661" cy="519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62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0493" y="997527"/>
            <a:ext cx="7535362" cy="50783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Мезенхимальные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диспротеинозы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сосу́дисто-строма́льные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диспротеино́зы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дисметаболические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—(дистрофические) процессы, характеризующиеся преимущественным нарушением белкового обмена и первично развивающиеся в строме органов.</a:t>
            </a: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мезенхимальным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диспротеинозам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относят: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Муко́идное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набухание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мукоидный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отёк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диспротеинозы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Фибрино́идные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изменения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Гиалино́з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гиали́новая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дистрофи́я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внеклеточный гиалиноз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42900" indent="-342900">
              <a:buFont typeface="+mj-lt"/>
              <a:buAutoNum type="arabicPeriod"/>
              <a:tabLst>
                <a:tab pos="457200" algn="l"/>
              </a:tabLst>
            </a:pP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Амилоидо́з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амило́идная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дистрофи́я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5795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9" y="1088136"/>
            <a:ext cx="5100843" cy="38256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6693" y="271603"/>
            <a:ext cx="807569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Амилоидо́з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амило́идная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дистрофи́я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— патологический процесс, при котором в тканях образуется вещество, отсутствующее в норме (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амило́ид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Амилоид является патологическим материалом у млекопитающих, в тканях других животных он выполняет функцию белкового резерва. Млекопитающие, включая человека, в ходе эволюции потеряли способность использовать резервный белок — были утрачены гены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амилоидоклазии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(разрушения амилоида), однако гены его синтеза сохранились, и в определённых условиях на их матрице образуется фибриллярный (основной) компонент амилоида.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Амилоидоз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к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иммунопатологическим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Различают наследственный, локальный опухолевидный и отчасти старческий амилоидоз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Амилоид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отличается значительной плотностью, поэтому при накоплении его в ткани нарушается трофика паренхиматозных клеток и развивается функциональная недостаточность органа (почек, сердца, печени и т.п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.).</a:t>
            </a: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амилоидоз относится к неизлечимым процессам. В ряде случаев (например, в головном мозге при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болезни Альцгеймера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в органе образуются микроскопические депозиты амилоида, которые сами по себе не вызывают внешних грубых изменений органа, но являются важным фактором патогенеза заболевания.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624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660904"/>
            <a:ext cx="7122060" cy="534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36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715224"/>
            <a:ext cx="6739520" cy="505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96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59019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23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580" y="633744"/>
            <a:ext cx="6848161" cy="513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52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97" y="936938"/>
            <a:ext cx="6336406" cy="498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21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3" y="1004888"/>
            <a:ext cx="56292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65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88" y="1581150"/>
            <a:ext cx="507682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13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5" y="1100138"/>
            <a:ext cx="554355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7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21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740" y="290944"/>
            <a:ext cx="7994896" cy="59400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Муко́идное</a:t>
            </a: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набухание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муко́идный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отёк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паранекротический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процесс в волокнистой ткани и стенках сосудов, при котором происходит накопление свободной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гиалуроновой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кислоты и ее фрагментов. Свободный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гиалуронат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особенно его фрагменты обладают выраженными гидрофильными (осмотическими) свойствами, поэтому в очаг их концентрации поступает в большем, чем обычно, количестве вода и развивается отёк.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Патогенез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мукоидного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отёка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Выделяют два механизма развития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мукоидного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отёка — декомпозиция (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фанероз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трансформация.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Декомпозиция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обусловлена ферментативным расщеплением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гиалуроновой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кислоты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протеогликанов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основного вещества и коллагеновых волокон (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фермент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гиалуронидаз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Ферментативная деградация основного вещества особенно характерна для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стрептококковых инфекций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(например,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ревматизма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благодаря ферменту </a:t>
            </a:r>
            <a:r>
              <a:rPr lang="ru-RU" u="sng" dirty="0" err="1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стрептогиалуронидазе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также при инвазивном росте 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злокачественных новообразований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 влиянием ферментов опухолевых клеток (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матриксных </a:t>
            </a:r>
            <a:r>
              <a:rPr lang="ru-RU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металлопротеиназ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Мукоидный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отёк при различных аллергических заболеваниях также формируется по механизму декомпозиции.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Механизм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(усиление синтеза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гиалуроната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фибробластами) реализуется при хронической гипоксии, а также при регенерации.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8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25" y="600683"/>
            <a:ext cx="7275968" cy="545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98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Картинки по запросу &quot;мукоидное набухание окраска&quot;"/>
          <p:cNvSpPr>
            <a:spLocks noChangeAspect="1" noChangeArrowheads="1"/>
          </p:cNvSpPr>
          <p:nvPr/>
        </p:nvSpPr>
        <p:spPr bwMode="auto">
          <a:xfrm>
            <a:off x="-13684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8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28" y="804703"/>
            <a:ext cx="5920966" cy="473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8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22" y="434567"/>
            <a:ext cx="7113731" cy="533529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7383107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615</Words>
  <Application>Microsoft Office PowerPoint</Application>
  <PresentationFormat>Экран (4:3)</PresentationFormat>
  <Paragraphs>37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26</cp:revision>
  <dcterms:created xsi:type="dcterms:W3CDTF">2020-02-05T11:33:50Z</dcterms:created>
  <dcterms:modified xsi:type="dcterms:W3CDTF">2021-02-11T15:05:16Z</dcterms:modified>
</cp:coreProperties>
</file>